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0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A95"/>
    <a:srgbClr val="AB5E22"/>
    <a:srgbClr val="0000FF"/>
    <a:srgbClr val="FFCCFF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638" autoAdjust="0"/>
  </p:normalViewPr>
  <p:slideViewPr>
    <p:cSldViewPr snapToGrid="0">
      <p:cViewPr varScale="1">
        <p:scale>
          <a:sx n="57" d="100"/>
          <a:sy n="57" d="100"/>
        </p:scale>
        <p:origin x="263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212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396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0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9354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450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777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299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130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67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312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3792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8FCD3-099F-4E30-9A57-9C802CB39EF7}" type="datetimeFigureOut">
              <a:rPr lang="th-TH" smtClean="0"/>
              <a:t>08/11/65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1076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A14605EA-9085-4EA2-BB57-02143E59E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993" y="8604"/>
            <a:ext cx="6858000" cy="9700751"/>
          </a:xfrm>
          <a:prstGeom prst="rect">
            <a:avLst/>
          </a:prstGeom>
        </p:spPr>
      </p:pic>
      <p:pic>
        <p:nvPicPr>
          <p:cNvPr id="45" name="รูปภาพ 44">
            <a:extLst>
              <a:ext uri="{FF2B5EF4-FFF2-40B4-BE49-F238E27FC236}">
                <a16:creationId xmlns:a16="http://schemas.microsoft.com/office/drawing/2014/main" id="{FC1A6B6C-B97C-410A-A59E-F54047532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18" y="303570"/>
            <a:ext cx="6277233" cy="9405785"/>
          </a:xfrm>
          <a:prstGeom prst="rect">
            <a:avLst/>
          </a:prstGeom>
        </p:spPr>
      </p:pic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id="{932A5F68-A036-434B-8411-326691DD1CB5}"/>
              </a:ext>
            </a:extLst>
          </p:cNvPr>
          <p:cNvSpPr txBox="1"/>
          <p:nvPr/>
        </p:nvSpPr>
        <p:spPr>
          <a:xfrm>
            <a:off x="1273173" y="1254732"/>
            <a:ext cx="450475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28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แบบข้อตกลงในการพัฒนางาน (</a:t>
            </a:r>
            <a:r>
              <a:rPr lang="en-US" sz="28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PA)</a:t>
            </a:r>
            <a:endParaRPr lang="en-US" sz="28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สำหรับข้าราชการครูและบุคลากรทางการศึกษา</a:t>
            </a:r>
            <a:b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ตำแหน่ง........... วิทยฐานะครู.................</a:t>
            </a:r>
            <a:b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ประจำปีงบประมาณ พ.ศ.</a:t>
            </a:r>
            <a:r>
              <a:rPr lang="en-US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2566</a:t>
            </a:r>
            <a:endParaRPr lang="en-US" sz="16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ระหว่างวันที่  1  เดือน  ตุลาคม  พ.ศ. 2565  ถึงวันที่  30 เดือน  กันยายน  พ.ศ.2566</a:t>
            </a:r>
            <a:endParaRPr lang="en-US" sz="14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D35D26C5-C256-4318-BD24-C34CE20EB3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676" y="4992894"/>
            <a:ext cx="6927675" cy="4932155"/>
          </a:xfrm>
          <a:prstGeom prst="rect">
            <a:avLst/>
          </a:prstGeom>
        </p:spPr>
      </p:pic>
      <p:pic>
        <p:nvPicPr>
          <p:cNvPr id="46" name="รูปภาพ 45">
            <a:extLst>
              <a:ext uri="{FF2B5EF4-FFF2-40B4-BE49-F238E27FC236}">
                <a16:creationId xmlns:a16="http://schemas.microsoft.com/office/drawing/2014/main" id="{88E3076F-D74F-47CC-83E2-B2DDC1B1FF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58" y="4202187"/>
            <a:ext cx="5743384" cy="3664826"/>
          </a:xfrm>
          <a:prstGeom prst="rect">
            <a:avLst/>
          </a:prstGeom>
        </p:spPr>
      </p:pic>
      <p:sp>
        <p:nvSpPr>
          <p:cNvPr id="54" name="กล่องข้อความ 53">
            <a:extLst>
              <a:ext uri="{FF2B5EF4-FFF2-40B4-BE49-F238E27FC236}">
                <a16:creationId xmlns:a16="http://schemas.microsoft.com/office/drawing/2014/main" id="{33FDA5B6-A748-4C2C-8A19-B12C5A20228B}"/>
              </a:ext>
            </a:extLst>
          </p:cNvPr>
          <p:cNvSpPr txBox="1"/>
          <p:nvPr/>
        </p:nvSpPr>
        <p:spPr>
          <a:xfrm>
            <a:off x="1158258" y="8661456"/>
            <a:ext cx="47307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สังกัดสำนักงานเขตพื้นที่การศึกษามัธยมศึกษา จังหวัดเพชรบูรณ์</a:t>
            </a:r>
          </a:p>
          <a:p>
            <a:pPr algn="ctr"/>
            <a:r>
              <a:rPr lang="th-TH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สังกัดสำนักงานคณะกรรมการการศึกษาขั้นพื้นฐาน กระทรวงศึกษาธิการ</a:t>
            </a:r>
          </a:p>
        </p:txBody>
      </p:sp>
      <p:sp>
        <p:nvSpPr>
          <p:cNvPr id="55" name="กล่องข้อความ 54">
            <a:extLst>
              <a:ext uri="{FF2B5EF4-FFF2-40B4-BE49-F238E27FC236}">
                <a16:creationId xmlns:a16="http://schemas.microsoft.com/office/drawing/2014/main" id="{75681099-6A1C-456D-BAED-22F3830B0529}"/>
              </a:ext>
            </a:extLst>
          </p:cNvPr>
          <p:cNvSpPr txBox="1"/>
          <p:nvPr/>
        </p:nvSpPr>
        <p:spPr>
          <a:xfrm>
            <a:off x="1493520" y="7963712"/>
            <a:ext cx="4059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กลุ่มสาระฯ................................</a:t>
            </a:r>
          </a:p>
          <a:p>
            <a:pPr algn="ctr"/>
            <a:r>
              <a:rPr lang="th-TH" sz="24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โรงเรียนเพชรพิทยาคม</a:t>
            </a:r>
          </a:p>
        </p:txBody>
      </p:sp>
      <p:pic>
        <p:nvPicPr>
          <p:cNvPr id="47" name="รูปภาพ 46">
            <a:extLst>
              <a:ext uri="{FF2B5EF4-FFF2-40B4-BE49-F238E27FC236}">
                <a16:creationId xmlns:a16="http://schemas.microsoft.com/office/drawing/2014/main" id="{6022A7B3-102D-4EF9-99BB-5632861317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375" y="2829375"/>
            <a:ext cx="4247249" cy="4247249"/>
          </a:xfrm>
          <a:prstGeom prst="rect">
            <a:avLst/>
          </a:prstGeom>
        </p:spPr>
      </p:pic>
      <p:sp>
        <p:nvSpPr>
          <p:cNvPr id="56" name="วงรี 55">
            <a:extLst>
              <a:ext uri="{FF2B5EF4-FFF2-40B4-BE49-F238E27FC236}">
                <a16:creationId xmlns:a16="http://schemas.microsoft.com/office/drawing/2014/main" id="{6B8D5D60-6464-4534-A4E4-C0A8192DF280}"/>
              </a:ext>
            </a:extLst>
          </p:cNvPr>
          <p:cNvSpPr/>
          <p:nvPr/>
        </p:nvSpPr>
        <p:spPr>
          <a:xfrm>
            <a:off x="1680806" y="3215273"/>
            <a:ext cx="3474649" cy="34786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60" name="รูปภาพ 59">
            <a:extLst>
              <a:ext uri="{FF2B5EF4-FFF2-40B4-BE49-F238E27FC236}">
                <a16:creationId xmlns:a16="http://schemas.microsoft.com/office/drawing/2014/main" id="{7808CE4C-644B-47DF-80D6-DCA1A61C22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08" y="4814670"/>
            <a:ext cx="5743384" cy="3131375"/>
          </a:xfrm>
          <a:prstGeom prst="rect">
            <a:avLst/>
          </a:prstGeom>
        </p:spPr>
      </p:pic>
      <p:sp>
        <p:nvSpPr>
          <p:cNvPr id="61" name="กล่องข้อความ 60">
            <a:extLst>
              <a:ext uri="{FF2B5EF4-FFF2-40B4-BE49-F238E27FC236}">
                <a16:creationId xmlns:a16="http://schemas.microsoft.com/office/drawing/2014/main" id="{7E9305B3-A32E-405F-8E32-6CB1516B4D39}"/>
              </a:ext>
            </a:extLst>
          </p:cNvPr>
          <p:cNvSpPr txBox="1"/>
          <p:nvPr/>
        </p:nvSpPr>
        <p:spPr>
          <a:xfrm>
            <a:off x="2164943" y="7076624"/>
            <a:ext cx="28360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>
                <a:latin typeface="RSU" panose="02000506040000020003" pitchFamily="2" charset="-34"/>
                <a:cs typeface="RSU" panose="02000506040000020003" pitchFamily="2" charset="-34"/>
              </a:rPr>
              <a:t>นางสาว..................................</a:t>
            </a:r>
            <a:br>
              <a:rPr lang="th-TH" sz="2400" b="1" dirty="0">
                <a:latin typeface="RSU" panose="02000506040000020003" pitchFamily="2" charset="-34"/>
                <a:cs typeface="RSU" panose="02000506040000020003" pitchFamily="2" charset="-34"/>
              </a:rPr>
            </a:br>
            <a:r>
              <a:rPr lang="th-TH" sz="2400" b="1" dirty="0">
                <a:latin typeface="RSU" panose="02000506040000020003" pitchFamily="2" charset="-34"/>
                <a:cs typeface="RSU" panose="02000506040000020003" pitchFamily="2" charset="-34"/>
              </a:rPr>
              <a:t>ตำแหน่ง ครู</a:t>
            </a: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9B5169DD-BDAE-E502-3C41-7562F3CD0CC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2" t="3787" r="34665" b="4889"/>
          <a:stretch/>
        </p:blipFill>
        <p:spPr>
          <a:xfrm>
            <a:off x="1661757" y="3190876"/>
            <a:ext cx="3536332" cy="3528324"/>
          </a:xfrm>
          <a:prstGeom prst="flowChartConnector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3C10792-A840-8D77-AEB6-948A6D92364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" r="77290" b="86465"/>
          <a:stretch/>
        </p:blipFill>
        <p:spPr>
          <a:xfrm>
            <a:off x="2959541" y="247479"/>
            <a:ext cx="1066281" cy="1076437"/>
          </a:xfrm>
          <a:prstGeom prst="rect">
            <a:avLst/>
          </a:prstGeom>
        </p:spPr>
      </p:pic>
      <p:pic>
        <p:nvPicPr>
          <p:cNvPr id="3" name="Picture 11">
            <a:extLst>
              <a:ext uri="{FF2B5EF4-FFF2-40B4-BE49-F238E27FC236}">
                <a16:creationId xmlns:a16="http://schemas.microsoft.com/office/drawing/2014/main" id="{0FDA50D8-1A90-A1F2-CAF9-2DFEDBC090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083" y="429254"/>
            <a:ext cx="728957" cy="728957"/>
          </a:xfrm>
          <a:prstGeom prst="rect">
            <a:avLst/>
          </a:prstGeom>
        </p:spPr>
      </p:pic>
      <p:sp>
        <p:nvSpPr>
          <p:cNvPr id="2" name="สี่เหลี่ยมผืนผ้า: มุมมน 1">
            <a:extLst>
              <a:ext uri="{FF2B5EF4-FFF2-40B4-BE49-F238E27FC236}">
                <a16:creationId xmlns:a16="http://schemas.microsoft.com/office/drawing/2014/main" id="{A05AA924-04D4-4120-91AC-179530A177F8}"/>
              </a:ext>
            </a:extLst>
          </p:cNvPr>
          <p:cNvSpPr/>
          <p:nvPr/>
        </p:nvSpPr>
        <p:spPr>
          <a:xfrm>
            <a:off x="5273040" y="510540"/>
            <a:ext cx="1135380" cy="555525"/>
          </a:xfrm>
          <a:prstGeom prst="roundRect">
            <a:avLst/>
          </a:prstGeom>
          <a:solidFill>
            <a:srgbClr val="FF8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BD0A2417-93D5-4ABA-B3E2-4123FD880A30}"/>
              </a:ext>
            </a:extLst>
          </p:cNvPr>
          <p:cNvSpPr txBox="1"/>
          <p:nvPr/>
        </p:nvSpPr>
        <p:spPr>
          <a:xfrm>
            <a:off x="5369026" y="524087"/>
            <a:ext cx="931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bg1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PA 1/</a:t>
            </a:r>
            <a:r>
              <a:rPr lang="th-TH" sz="2800" b="1" dirty="0">
                <a:solidFill>
                  <a:schemeClr val="bg1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ส</a:t>
            </a:r>
            <a:endParaRPr lang="en-US" sz="1400" dirty="0">
              <a:solidFill>
                <a:schemeClr val="bg1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577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A14605EA-9085-4EA2-BB57-02143E59E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61684" y="8604"/>
            <a:ext cx="6858000" cy="9700751"/>
          </a:xfrm>
          <a:prstGeom prst="rect">
            <a:avLst/>
          </a:prstGeom>
        </p:spPr>
      </p:pic>
      <p:pic>
        <p:nvPicPr>
          <p:cNvPr id="45" name="รูปภาพ 44">
            <a:extLst>
              <a:ext uri="{FF2B5EF4-FFF2-40B4-BE49-F238E27FC236}">
                <a16:creationId xmlns:a16="http://schemas.microsoft.com/office/drawing/2014/main" id="{FC1A6B6C-B97C-410A-A59E-F54047532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2429" y="303570"/>
            <a:ext cx="6277233" cy="9405785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D35D26C5-C256-4318-BD24-C34CE20EB3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9676" y="4973844"/>
            <a:ext cx="6927675" cy="4932155"/>
          </a:xfrm>
          <a:prstGeom prst="rect">
            <a:avLst/>
          </a:prstGeom>
        </p:spPr>
      </p:pic>
      <p:pic>
        <p:nvPicPr>
          <p:cNvPr id="46" name="รูปภาพ 45">
            <a:extLst>
              <a:ext uri="{FF2B5EF4-FFF2-40B4-BE49-F238E27FC236}">
                <a16:creationId xmlns:a16="http://schemas.microsoft.com/office/drawing/2014/main" id="{88E3076F-D74F-47CC-83E2-B2DDC1B1FF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7281" y="4202187"/>
            <a:ext cx="5743384" cy="3664826"/>
          </a:xfrm>
          <a:prstGeom prst="rect">
            <a:avLst/>
          </a:prstGeom>
        </p:spPr>
      </p:pic>
      <p:pic>
        <p:nvPicPr>
          <p:cNvPr id="47" name="รูปภาพ 46">
            <a:extLst>
              <a:ext uri="{FF2B5EF4-FFF2-40B4-BE49-F238E27FC236}">
                <a16:creationId xmlns:a16="http://schemas.microsoft.com/office/drawing/2014/main" id="{6022A7B3-102D-4EF9-99BB-5632861317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7198" y="2602016"/>
            <a:ext cx="4513925" cy="4513925"/>
          </a:xfrm>
          <a:prstGeom prst="rect">
            <a:avLst/>
          </a:prstGeom>
        </p:spPr>
      </p:pic>
      <p:sp>
        <p:nvSpPr>
          <p:cNvPr id="56" name="วงรี 55">
            <a:extLst>
              <a:ext uri="{FF2B5EF4-FFF2-40B4-BE49-F238E27FC236}">
                <a16:creationId xmlns:a16="http://schemas.microsoft.com/office/drawing/2014/main" id="{6B8D5D60-6464-4534-A4E4-C0A8192DF280}"/>
              </a:ext>
            </a:extLst>
          </p:cNvPr>
          <p:cNvSpPr/>
          <p:nvPr/>
        </p:nvSpPr>
        <p:spPr>
          <a:xfrm flipH="1">
            <a:off x="1559305" y="3012145"/>
            <a:ext cx="3692816" cy="36970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60" name="รูปภาพ 59">
            <a:extLst>
              <a:ext uri="{FF2B5EF4-FFF2-40B4-BE49-F238E27FC236}">
                <a16:creationId xmlns:a16="http://schemas.microsoft.com/office/drawing/2014/main" id="{7808CE4C-644B-47DF-80D6-DCA1A61C22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7631" y="4814670"/>
            <a:ext cx="5743384" cy="3131375"/>
          </a:xfrm>
          <a:prstGeom prst="rect">
            <a:avLst/>
          </a:prstGeom>
        </p:spPr>
      </p:pic>
      <p:pic>
        <p:nvPicPr>
          <p:cNvPr id="2" name="Picture 11">
            <a:extLst>
              <a:ext uri="{FF2B5EF4-FFF2-40B4-BE49-F238E27FC236}">
                <a16:creationId xmlns:a16="http://schemas.microsoft.com/office/drawing/2014/main" id="{C53BCD1D-6AE5-C50B-A9EA-814D1F8B4C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395" y="3437436"/>
            <a:ext cx="1429156" cy="1429156"/>
          </a:xfrm>
          <a:prstGeom prst="rect">
            <a:avLst/>
          </a:prstGeom>
        </p:spPr>
      </p:pic>
      <p:sp>
        <p:nvSpPr>
          <p:cNvPr id="55" name="กล่องข้อความ 54">
            <a:extLst>
              <a:ext uri="{FF2B5EF4-FFF2-40B4-BE49-F238E27FC236}">
                <a16:creationId xmlns:a16="http://schemas.microsoft.com/office/drawing/2014/main" id="{75681099-6A1C-456D-BAED-22F3830B0529}"/>
              </a:ext>
            </a:extLst>
          </p:cNvPr>
          <p:cNvSpPr txBox="1"/>
          <p:nvPr/>
        </p:nvSpPr>
        <p:spPr>
          <a:xfrm flipH="1">
            <a:off x="2282279" y="4782457"/>
            <a:ext cx="2289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2400" b="1" dirty="0">
                <a:solidFill>
                  <a:srgbClr val="FF8A95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โรงเรียนเพชรพิทยาคม</a:t>
            </a:r>
          </a:p>
        </p:txBody>
      </p:sp>
      <p:sp>
        <p:nvSpPr>
          <p:cNvPr id="54" name="กล่องข้อความ 53">
            <a:extLst>
              <a:ext uri="{FF2B5EF4-FFF2-40B4-BE49-F238E27FC236}">
                <a16:creationId xmlns:a16="http://schemas.microsoft.com/office/drawing/2014/main" id="{33FDA5B6-A748-4C2C-8A19-B12C5A20228B}"/>
              </a:ext>
            </a:extLst>
          </p:cNvPr>
          <p:cNvSpPr txBox="1"/>
          <p:nvPr/>
        </p:nvSpPr>
        <p:spPr>
          <a:xfrm flipH="1">
            <a:off x="1747312" y="5165077"/>
            <a:ext cx="33874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dirty="0">
                <a:solidFill>
                  <a:srgbClr val="FF8A95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สังกัดสำนักงานเขตพื้นที่การศึกษามัธยมศึกษาเพชรบูรณ์</a:t>
            </a:r>
          </a:p>
          <a:p>
            <a:pPr algn="ctr"/>
            <a:r>
              <a:rPr lang="th-TH" sz="1600" dirty="0">
                <a:solidFill>
                  <a:srgbClr val="FF8A95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สำนักงานคณะกรรมการการศึกษาขั้นพื้นฐาน</a:t>
            </a:r>
          </a:p>
          <a:p>
            <a:pPr algn="ctr"/>
            <a:r>
              <a:rPr lang="th-TH" sz="1600" dirty="0">
                <a:solidFill>
                  <a:srgbClr val="FF8A95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กระทรวงศึกษาธิการ</a:t>
            </a:r>
          </a:p>
        </p:txBody>
      </p:sp>
    </p:spTree>
    <p:extLst>
      <p:ext uri="{BB962C8B-B14F-4D97-AF65-F5344CB8AC3E}">
        <p14:creationId xmlns:p14="http://schemas.microsoft.com/office/powerpoint/2010/main" val="131070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834</TotalTime>
  <Words>91</Words>
  <Application>Microsoft Office PowerPoint</Application>
  <PresentationFormat>กระดาษ A4 (210x297 มม.)</PresentationFormat>
  <Paragraphs>13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RSU</vt:lpstr>
      <vt:lpstr>ธีมของ Office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Gunyalax Chipubat</dc:creator>
  <cp:lastModifiedBy>จิราวรรณ ทรัพย์ทิพย์</cp:lastModifiedBy>
  <cp:revision>46</cp:revision>
  <dcterms:created xsi:type="dcterms:W3CDTF">2021-04-01T13:19:59Z</dcterms:created>
  <dcterms:modified xsi:type="dcterms:W3CDTF">2022-11-08T04:27:11Z</dcterms:modified>
</cp:coreProperties>
</file>